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9_27C3515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3" r:id="rId15"/>
    <p:sldId id="282" r:id="rId16"/>
    <p:sldId id="280" r:id="rId17"/>
    <p:sldId id="279" r:id="rId18"/>
    <p:sldId id="270" r:id="rId19"/>
    <p:sldId id="269" r:id="rId20"/>
    <p:sldId id="271" r:id="rId21"/>
    <p:sldId id="268" r:id="rId22"/>
    <p:sldId id="275" r:id="rId23"/>
    <p:sldId id="276" r:id="rId24"/>
    <p:sldId id="277" r:id="rId25"/>
    <p:sldId id="284" r:id="rId26"/>
    <p:sldId id="278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19_27C351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85787-F878-4570-90ED-7335810216BA}" authorId="{577ACBD5-746E-0599-4EAD-2CFB9BDB328B}" created="2025-04-24T15:05:06.5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67111760" sldId="281"/>
      <ac:spMk id="3" creationId="{C6FE2490-8CDB-243D-869F-299E99C9A8FE}"/>
      <ac:txMk cp="505" len="12">
        <ac:context len="519" hash="1006549450"/>
      </ac:txMk>
    </ac:txMkLst>
    <p188:pos x="5793954" y="4523284"/>
    <p188:txBody>
      <a:bodyPr/>
      <a:lstStyle/>
      <a:p>
        <a:r>
          <a:rPr lang="en-CA"/>
          <a:t>Missing URL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movementecologyjournal.biomedcentral.com/articles/10.1186/s40462-025-00546-5" TargetMode="External"/><Relationship Id="rId7" Type="http://schemas.openxmlformats.org/officeDocument/2006/relationships/hyperlink" Target="https://dx.plos.org/10.1371/journal.pbio.1000357" TargetMode="External"/><Relationship Id="rId2" Type="http://schemas.microsoft.com/office/2018/10/relationships/comments" Target="../comments/modernComment_119_27C351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stable/2462690" TargetMode="External"/><Relationship Id="rId5" Type="http://schemas.openxmlformats.org/officeDocument/2006/relationships/hyperlink" Target="https://www.pnas.org/doi/10.1073/pnas.1611525114" TargetMode="External"/><Relationship Id="rId4" Type="http://schemas.openxmlformats.org/officeDocument/2006/relationships/hyperlink" Target="https://www.pnas.org/doi/10.1073/pnas.140858911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9FBC-EA03-F8BB-8912-CFEA354C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E866-A58F-952A-6A57-9E69F8B0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Too much data!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frame size limit in R is (2^32 – 1) = 4.3B rows</a:t>
                </a:r>
              </a:p>
              <a:p>
                <a:endParaRPr lang="en-US" dirty="0"/>
              </a:p>
              <a:p>
                <a:r>
                  <a:rPr lang="en-US" dirty="0"/>
                  <a:t>15 306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CA" dirty="0"/>
                  <a:t>About </a:t>
                </a:r>
                <a:r>
                  <a:rPr lang="en-US" dirty="0"/>
                  <a:t>6M pixels per raster</a:t>
                </a:r>
              </a:p>
              <a:p>
                <a:r>
                  <a:rPr lang="en-US" dirty="0"/>
                  <a:t>About 90B rows!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 dataset size:</a:t>
                </a:r>
              </a:p>
              <a:p>
                <a:r>
                  <a:rPr lang="en-US" dirty="0"/>
                  <a:t>Take 15-day averages of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US" dirty="0"/>
                  <a:t>Aggregate spatially by a factor of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  <a:p>
                <a:r>
                  <a:rPr lang="en-US" dirty="0"/>
                  <a:t>90B / 15 / (2^2) = 1.5B &lt; 4.3B = 2^32 – 1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  <a:blipFill>
                <a:blip r:embed="rId2"/>
                <a:stretch>
                  <a:fillRect l="-1217" t="-2125" b="-1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1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2E94-4DE9-155A-8C43-0EA1BE99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ECE17CE9-AF2D-D8FC-7696-958DD16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1" y="997462"/>
            <a:ext cx="11018378" cy="5509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873C3-5815-E05E-3D03-6020D68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8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0" y="1175952"/>
            <a:ext cx="10304420" cy="5152210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estimates of </a:t>
            </a:r>
            <a:r>
              <a:rPr lang="en-US" dirty="0" err="1"/>
              <a:t>DENVar</a:t>
            </a:r>
            <a:r>
              <a:rPr lang="en-US" dirty="0"/>
              <a:t> are sensible</a:t>
            </a:r>
            <a:endParaRPr lang="en-CA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297049D-ADFA-4685-B007-FA40B94E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for </a:t>
            </a:r>
            <a:r>
              <a:rPr lang="en-US" dirty="0" err="1"/>
              <a:t>DENVar</a:t>
            </a:r>
            <a:r>
              <a:rPr lang="en-US" dirty="0"/>
              <a:t> is (0, 0.25]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DFC4EBCD-766E-4EA8-A667-4A3651FA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0" y="1838663"/>
            <a:ext cx="7757020" cy="46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169FD8-85A0-430D-754D-8E295591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033" y="1014302"/>
            <a:ext cx="9077933" cy="567370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3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4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5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5"/>
              </a:rPr>
              <a:t>Logares</a:t>
            </a:r>
            <a:r>
              <a:rPr lang="en-CA" dirty="0">
                <a:hlinkClick r:id="rId5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6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Chevin et al. 2010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(Avery’s work)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4"/>
              </a:rPr>
              <a:t>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632</Words>
  <Application>Microsoft Office PowerPoint</Application>
  <PresentationFormat>Widescreen</PresentationFormat>
  <Paragraphs>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Too much data!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Spatial estimates of DENVar are sensible</vt:lpstr>
      <vt:lpstr>Mean and variance estimates are correlated</vt:lpstr>
      <vt:lpstr>DENVar is correlated with other metrics, too</vt:lpstr>
      <vt:lpstr>Why is environmental stochasticity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38</cp:revision>
  <dcterms:created xsi:type="dcterms:W3CDTF">2025-04-23T13:55:27Z</dcterms:created>
  <dcterms:modified xsi:type="dcterms:W3CDTF">2025-04-25T04:11:47Z</dcterms:modified>
</cp:coreProperties>
</file>